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3768-6AE2-41B3-86C1-4ACD98B7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A4B9B-FE9E-4F26-B71D-F3D80FA8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75B5D-7CA0-4DD5-B45D-71319CA1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C7FB-3490-4751-869D-3DE19D2A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E318-F269-4FC8-B0BD-36B1582D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D13B-6257-4AF7-9EF3-B7FC2114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F0791-C194-482A-B0AE-97BD5348E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FDCE5-1931-4250-8A26-029265C3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04E1C-D554-43D4-97AA-7A99EB2A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57A87-704E-4B34-A24B-92FE2C69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5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B3A0B-6168-4F8B-93FB-358BDBEB7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C38F7-C1D0-489F-9477-8A97FFC1A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18B39-DB26-452B-8695-11EDD245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578D-B2F3-41C5-90F4-300AB074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AF43B-E37F-40DB-90B6-B80D7854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9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AC1F-4F37-4178-9966-6FF5F8C3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3361-862E-45DF-A067-9142E2C1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BDF34-8C19-4C61-8CD3-B30C808DB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6D527-58D1-4CE5-A607-646780AF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F371-5D09-433B-8CC4-9BF5B0FF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B090-9649-4809-9E7D-A6A6B634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4FFBA-79F2-4221-8BAC-DA9BD0787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3FF76-F33F-405E-B36F-F8C49175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8DAE-1F9F-4F1C-80D5-C3607BEB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2C4B7-3134-4E77-94E2-52E650D2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4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13E0-5F8B-463E-90B5-DF927463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B3FC7-85E7-461B-8A4D-90F68E827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8F4C6-E0BC-494F-A4D2-71F0CC2F9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CA52B-72F0-4D62-A8E8-C00D7CD9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F6BCB-591E-40D3-8604-85EB8A2D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FD54-1364-4722-ABD6-014D40CC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A905-05C8-4CF2-B6A3-9A159D77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0974D-4D48-4FE5-8CF6-D8C02A26A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04676-AA7D-497C-86A4-B8C9DC7D1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5FC8-2FA0-46C3-AD5B-CE6D0C243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9EF3C-D7D4-4A43-950E-F085FB569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9DD0A-60DF-4913-81B7-F1DD6F53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FCBE8-9FA6-4085-A35D-E79947F6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EFFF2-F1C0-47FA-9517-04C3C9E7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1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097D-3555-4249-A694-8744371E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BD915-677F-4995-AD89-F1061B06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F74D5-6E85-4B2A-BB9F-2A9D5A8A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4C150-4728-4B93-A753-7AC1E839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0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0CA2D-AE9B-4C1A-8A37-1D3EBC9D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F4157-FAAD-49FF-9F3B-BAEF4D2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2F81A-2652-4256-8BD3-005D45FE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1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45BA-C095-4C93-8F24-6405675F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11FF-AE57-4A47-B6FF-9FA03AD0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1A437-5896-4911-84D2-8D4942104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69DD5-09A7-4A7D-83FD-FE4A8DD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CA151-1F09-4324-AF6F-B5C67D3B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ABD5D-A538-4CDF-BE2B-BA3A8A52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5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2624-0800-42DA-B664-ECCC041B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0439C-5099-46CE-AE14-9940C29E3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9F87-DE89-4407-A12D-7A80B56B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CC83D-851C-40CF-93F3-1CBD86B3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910C-4CDF-4FF6-A3B7-47977A62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C7DD8-5C89-49B0-8339-1ABF424E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2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57011-7E34-4DC7-BD57-72BE9547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70CB1-E7DE-4B7E-8865-62171178C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12EE8-1345-459B-88C9-8480896A7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0396C-AAEE-4FBB-B072-9C809472D96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5F6F-ACA4-4D61-ADC6-C2D254ED3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323A8-8274-48A4-8603-B596FD4A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19A79-156E-42D9-B23B-250D2D049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7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BFC012C1-10D3-42E3-B36D-9EB6A02C47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0796D7EA-9F92-4A43-87F7-6BFE97DCC4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FC95586-891A-423C-9BE7-D3F1B32CBE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2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437711C0-A761-40E2-8E39-FBB80E642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2B26B019-C6B2-46F0-A776-A4B3258EA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1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D906DB2A-8C48-464E-B767-CE9E08F420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4566CFC5-D89E-446D-935A-A135EE27B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1B84C217-72E9-4B10-83AE-C31560D63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5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6B166F10-C5ED-4DC0-888D-46DAB0391C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7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688F4004-EA88-473A-A04D-9ED5D2C13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52B64380-BBB0-4700-BD93-1FA6211CC0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47FD663-A5D7-4CF5-9369-D33E1419F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A5E851FA-3B17-4E02-9724-166F3A4F7C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7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6BAF2435-25AB-44D9-AACA-CDB7793476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343E4DEC-2ABC-4A3B-A411-BA3992ECB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528A08C4-8D8F-47A8-AF59-CB76D195E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0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C465828A-6CF8-4177-8242-C974B0C7C4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9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D4340594-6FAE-4354-B677-26C488D288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4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ADED7767-84E1-4D95-AE25-74785F753D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3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5F63379E-6A02-4BD0-BBA0-5B9C8D479C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5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218C4D53-6783-47D5-9419-33F23BD716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3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06C1E33F-3F9B-48FC-A658-B311CA53D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C8F56BD9-B12C-48A7-85F6-447A4A9764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88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51D03BF0-200C-4096-A538-8B5886F664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70802DBB-D170-4604-ADA0-7D7C29319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87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1DE34E26-31B5-4F28-B38A-896ECD0B3B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20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BA005CC0-0BA0-49B9-95F8-300C8D6D9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1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A17992A6-EB9F-450C-87AD-B026CFFD08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2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D9B3A394-CAE5-469D-861F-A5823F925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35A4B37A-DE68-41F4-A46C-DD0CB517C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43D004C4-CD4F-47B7-9FD3-91471C194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EFF557EB-9614-4211-90E7-4F838CC4D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5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4EB2BFAD-3FB1-41E0-841C-F7F03C7768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5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484450-47FB-4959-9DD5-881339D42D87}"/>
</file>

<file path=customXml/itemProps2.xml><?xml version="1.0" encoding="utf-8"?>
<ds:datastoreItem xmlns:ds="http://schemas.openxmlformats.org/officeDocument/2006/customXml" ds:itemID="{5DE2194A-A9D5-4EF0-816B-8E0B83B04588}"/>
</file>

<file path=customXml/itemProps3.xml><?xml version="1.0" encoding="utf-8"?>
<ds:datastoreItem xmlns:ds="http://schemas.openxmlformats.org/officeDocument/2006/customXml" ds:itemID="{D2652B84-E749-43BE-93A1-B0476DB2644B}"/>
</file>

<file path=customXml/itemProps4.xml><?xml version="1.0" encoding="utf-8"?>
<ds:datastoreItem xmlns:ds="http://schemas.openxmlformats.org/officeDocument/2006/customXml" ds:itemID="{9CC7E38D-63A5-42FD-A3FE-5E2FE4E26EE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2019-05-20T18:01:32Z</dcterms:created>
  <dcterms:modified xsi:type="dcterms:W3CDTF">2019-05-20T18:02:07Z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